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E808FA2-AF5C-4AF5-A195-C4CF9845B8A5}" type="datetimeFigureOut">
              <a:rPr lang="ru-RU" smtClean="0"/>
              <a:t>13.04.2021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366F668-D450-4150-8C5C-B6F06D69E5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turbo/365calend.ru/s/holidays/den-metsenata-i-blagotvoritelya-v-rossii.html" TargetMode="External"/><Relationship Id="rId2" Type="http://schemas.openxmlformats.org/officeDocument/2006/relationships/hyperlink" Target="https://kto-chto-gde.ru/holiday/den-mecenata-i-blagotvoritelya-v-rossii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9816" y="3717032"/>
            <a:ext cx="7772400" cy="91440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69269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МБУ «ЦБС Верхнеуслонского муниципального района» Центральная районная библиотека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249289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ВЕЛИКИЕ ПРЕДПРИНИМАТЕЛИ РОССИИ</a:t>
            </a: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83868" y="31409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 Дню Мецената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59177" y="6052516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Верхний Услон, 2021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77" y="3645023"/>
            <a:ext cx="2710021" cy="237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63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956" y="4365104"/>
            <a:ext cx="7624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Константин Хабенский, Тимур </a:t>
            </a:r>
            <a:r>
              <a:rPr lang="ru-RU" dirty="0" err="1" smtClean="0"/>
              <a:t>Бекбамбетов</a:t>
            </a:r>
            <a:r>
              <a:rPr lang="ru-RU" dirty="0" smtClean="0"/>
              <a:t>, Гоша Куценко, Чулпан Хаматова и Дина Корзун, Анита Цой, Егор </a:t>
            </a:r>
            <a:r>
              <a:rPr lang="ru-RU" dirty="0" err="1" smtClean="0"/>
              <a:t>Бероев</a:t>
            </a:r>
            <a:r>
              <a:rPr lang="ru-RU" dirty="0" smtClean="0"/>
              <a:t> и Ксения Алферова, Наталья Водянова – это далеко не все знаменитости, занимающиеся благотворительностью. Их добрые дела не являются пиар-акциями и саморекламой, а осознанной и важной деятельностью.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b="1" dirty="0" smtClean="0"/>
              <a:t>Благотворительная</a:t>
            </a:r>
            <a:r>
              <a:rPr lang="ru-RU" dirty="0" smtClean="0"/>
              <a:t> </a:t>
            </a:r>
            <a:r>
              <a:rPr lang="ru-RU" dirty="0"/>
              <a:t>деятельность не такая уж редкость и среди известных людей, звезд кино и шоу-бизнеса – многие из них действительно делают мир лучше.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092857"/>
            <a:ext cx="134414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16" y="1751343"/>
            <a:ext cx="138997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95" y="1986347"/>
            <a:ext cx="1487513" cy="222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User\Desktop\img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62" y="1731151"/>
            <a:ext cx="2271934" cy="1908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32" y="2040802"/>
            <a:ext cx="1518116" cy="206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39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749120"/>
            <a:ext cx="6169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Меценатами</a:t>
            </a:r>
            <a:r>
              <a:rPr lang="ru-RU" dirty="0" smtClean="0"/>
              <a:t> не рождаются, ими становятся, и современные меценаты и благотворители тратят свои силы и средства на то, чтобы восстановить созданное их предшественниками много лет назад, они продолжатели славных традиций, приумножающие добро, думающие о будущем России.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509120"/>
            <a:ext cx="7537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День мецената </a:t>
            </a:r>
            <a:r>
              <a:rPr lang="ru-RU" dirty="0" smtClean="0"/>
              <a:t>и благотворителя – напоминание всем людям о важности главных человеческих ценностях: милосердии и доброте, любви и заботе о ближних людях. Помочь нуждающимся – важнейшее благо, которое может сделать человек.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8864" r="6180" b="8859"/>
          <a:stretch/>
        </p:blipFill>
        <p:spPr bwMode="auto">
          <a:xfrm>
            <a:off x="179936" y="865852"/>
            <a:ext cx="2088232" cy="1520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99869"/>
            <a:ext cx="2233371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553" y="2821172"/>
            <a:ext cx="2315974" cy="154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03" y="2821172"/>
            <a:ext cx="2315975" cy="154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849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8367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Использованный материал: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42414" y="5800003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Подготовила: ведущий библиотекарь  Хасанова Г.В.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1484784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 </a:t>
            </a:r>
            <a:r>
              <a:rPr lang="ru-RU" dirty="0" err="1" smtClean="0"/>
              <a:t>Думова</a:t>
            </a:r>
            <a:r>
              <a:rPr lang="ru-RU" dirty="0" smtClean="0"/>
              <a:t> Н. Г.</a:t>
            </a:r>
          </a:p>
          <a:p>
            <a:r>
              <a:rPr lang="ru-RU" dirty="0" smtClean="0"/>
              <a:t>     Московские меценаты.- Москва: Молодая гвардия, </a:t>
            </a:r>
          </a:p>
          <a:p>
            <a:r>
              <a:rPr lang="ru-RU" dirty="0" smtClean="0"/>
              <a:t>     1992.- 333 с.</a:t>
            </a:r>
          </a:p>
          <a:p>
            <a:r>
              <a:rPr lang="ru-RU" dirty="0" smtClean="0"/>
              <a:t>2.  Лопухина Е.М.</a:t>
            </a:r>
          </a:p>
          <a:p>
            <a:r>
              <a:rPr lang="ru-RU" dirty="0"/>
              <a:t> </a:t>
            </a:r>
            <a:r>
              <a:rPr lang="ru-RU" dirty="0" smtClean="0"/>
              <a:t>    Самые знаменитые меценаты России.- Москва:  </a:t>
            </a:r>
          </a:p>
          <a:p>
            <a:r>
              <a:rPr lang="ru-RU" dirty="0"/>
              <a:t> </a:t>
            </a:r>
            <a:r>
              <a:rPr lang="ru-RU" dirty="0" smtClean="0"/>
              <a:t>    Вече, 2003.-384 с. (самые знаменитые);</a:t>
            </a:r>
          </a:p>
          <a:p>
            <a:pPr marL="342900" indent="-342900">
              <a:buAutoNum type="arabicPeriod" startAt="3"/>
            </a:pPr>
            <a:r>
              <a:rPr lang="ru-RU" dirty="0" smtClean="0"/>
              <a:t>Использован материал из Интернета:</a:t>
            </a:r>
          </a:p>
          <a:p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en-US" dirty="0" smtClean="0">
                <a:hlinkClick r:id="rId2"/>
              </a:rPr>
              <a:t>https://kto-chto-gde.ru/holiday/den-mecenata-i-blagotvoritelya-v-rossii/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en-US" dirty="0" smtClean="0">
                <a:hlinkClick r:id="rId3"/>
              </a:rPr>
              <a:t>https://yandex.ru/turbo/365calend.ru/s/holidays/den-metsenata-i-blagotvoritelya-v-rossii.html</a:t>
            </a:r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2364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836712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Ежегодно 13 апреля в России отмечают День мецената и благотворителя. Дата праздника связана с днем рождения Гая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Цильния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Мецената  — известного римского аристократа, покровителя художников, артистов, музыкантов.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Центральная районная библиотека предлагает электронную презентацию, которая познакомит с историей возникновения меценатства, а так же с наиболее известными благотворителями России.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485"/>
            <a:ext cx="2952328" cy="277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\Desktop\img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464946"/>
            <a:ext cx="3240360" cy="2673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4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Меценат</a:t>
            </a:r>
            <a:r>
              <a:rPr lang="ru-RU" dirty="0" smtClean="0"/>
              <a:t> – это человек, который оставляет немалый след в жизни государства, это личность, безвозмездно помогающая формированию образования, науки, культуры и искусства, предоставляя денежную помощь из личных средств.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3573016"/>
            <a:ext cx="4355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История</a:t>
            </a:r>
            <a:r>
              <a:rPr lang="ru-RU" dirty="0" smtClean="0"/>
              <a:t> меценатства в России имеет давнюю традицию, уходящую в глубь веков. Русские цари, родовитые князья и вельможи покровительствовали строителям храмов и дворцов, иконописцам, составителям летописей и хроник, книгопечатникам, ученым и поэтам.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93" y="602844"/>
            <a:ext cx="3268742" cy="263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d95da62f093decd574a373fe4d37175e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36" y="4648286"/>
            <a:ext cx="2462589" cy="159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d95da62f093decd574a373fe4d37175e7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7" y="3267968"/>
            <a:ext cx="2277059" cy="162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23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3284984"/>
            <a:ext cx="4320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Одним</a:t>
            </a:r>
            <a:r>
              <a:rPr lang="ru-RU" dirty="0" smtClean="0"/>
              <a:t> из первых меценатов в истории России того времени был граф Александр Сергеевич Строганов, уделявший много времени, сил и средств развитию культуры и искусства. Он был бессменным президентом Императорской Академии художеств, куратором Императорской Публичной библиотеки и её директором.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5611" y="836712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Расцвет</a:t>
            </a:r>
            <a:r>
              <a:rPr lang="ru-RU" dirty="0" smtClean="0"/>
              <a:t> дворянского меценатства произошел во время царствования Екатерины II и императора Александра I.</a:t>
            </a:r>
            <a:endParaRPr lang="ru-RU" dirty="0"/>
          </a:p>
        </p:txBody>
      </p:sp>
      <p:pic>
        <p:nvPicPr>
          <p:cNvPr id="3074" name="Picture 2" descr="C:\Users\User\Desktop\44505d31746552b3d88023eeef7f7978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25" y="489220"/>
            <a:ext cx="4132734" cy="250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otkrytie-imperatorskoj-publichnoj-bibliote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8" y="2708921"/>
            <a:ext cx="198849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img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56" y="4900906"/>
            <a:ext cx="2283826" cy="149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3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76405"/>
            <a:ext cx="4248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</a:t>
            </a:r>
            <a:r>
              <a:rPr lang="ru-RU" sz="1600" b="1" dirty="0" smtClean="0"/>
              <a:t>Самым</a:t>
            </a:r>
            <a:r>
              <a:rPr lang="ru-RU" sz="1600" dirty="0" smtClean="0"/>
              <a:t> знаменитым меценатом 18–19 веков стал сын великого полководца П. А. Румянцева-Задунайского Николай Петрович Румянцев, государственный деятель России. 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4149080"/>
            <a:ext cx="4268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Именно </a:t>
            </a:r>
            <a:r>
              <a:rPr lang="ru-RU" sz="1600" dirty="0"/>
              <a:t>на основе коллекции Н. П. Румянцева возникла и существует ныне Российская государственная библиотека (бывшая Государственная библиотека СССР им. В. И. Ленина), являющаяся сегодня второй (после Библиотеки Конгресса США) крупнейшей в мире библиотекой.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296" y="2600558"/>
            <a:ext cx="3762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Он </a:t>
            </a:r>
            <a:r>
              <a:rPr lang="ru-RU" sz="1600" dirty="0"/>
              <a:t>собрал огромную коллекцию книг, старинных рукописей, географических карт, монет, медалей, которую подарил своему Отечеству «на благое просвещение».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82" y="576405"/>
            <a:ext cx="2763879" cy="184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25" y="2307911"/>
            <a:ext cx="2565158" cy="171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82" y="4282692"/>
            <a:ext cx="2930499" cy="195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43711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Современники называли его «русским чудом».  В. А. </a:t>
            </a:r>
            <a:r>
              <a:rPr lang="ru-RU" dirty="0" err="1" smtClean="0"/>
              <a:t>Кокорев</a:t>
            </a:r>
            <a:r>
              <a:rPr lang="ru-RU" dirty="0" smtClean="0"/>
              <a:t> основал первую в Москве Публичную картинную галерею, платил стипендии молодым художникам, создал музей-хранилище изделий русского народного искусства, в Тверской области построил дачу-приют для русских художников (ныне Академическая дача им. И. Е. Репина).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0406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В </a:t>
            </a:r>
            <a:r>
              <a:rPr lang="ru-RU" b="1" dirty="0"/>
              <a:t>19 веке </a:t>
            </a:r>
            <a:r>
              <a:rPr lang="ru-RU" dirty="0"/>
              <a:t>дворянское меценатство постепенно уходило на задний план. Основным действующим лицом в меценатстве становится торговое купечество.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08004" y="1540019"/>
            <a:ext cx="4055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Одним</a:t>
            </a:r>
            <a:r>
              <a:rPr lang="ru-RU" dirty="0" smtClean="0"/>
              <a:t> </a:t>
            </a:r>
            <a:r>
              <a:rPr lang="ru-RU" dirty="0"/>
              <a:t>из первых купцов, обратившихся к меценатству во второй половине 19 века, стал Василий Александрович </a:t>
            </a:r>
            <a:r>
              <a:rPr lang="ru-RU" dirty="0" err="1"/>
              <a:t>Кокорев</a:t>
            </a:r>
            <a:r>
              <a:rPr lang="ru-RU" dirty="0"/>
              <a:t>, родившийся в старообрядческой семье, русский предприниматель, один из самых успешных и умных людей России, почетный член Академии художеств.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8964"/>
            <a:ext cx="3168352" cy="254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14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Среди</a:t>
            </a:r>
            <a:r>
              <a:rPr lang="ru-RU" dirty="0" smtClean="0"/>
              <a:t> коллекционеров-меценатов нельзя обойти молчанием династию Щукиных, братьев Третьяковых, С. Т. Морозова, С. И. Мамонтова и многих других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085184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Благодаря</a:t>
            </a:r>
            <a:r>
              <a:rPr lang="ru-RU" dirty="0" smtClean="0"/>
              <a:t> этим людям были проведены огромные преобразования: построены больницы, училища, библиотеки, открыты музеи, в которых были собраны уникальные коллекции, открыты великие имена, навеки прославившие страну.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1" y="1434996"/>
            <a:ext cx="2357553" cy="159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10776" r="13551" b="13864"/>
          <a:stretch/>
        </p:blipFill>
        <p:spPr bwMode="auto">
          <a:xfrm>
            <a:off x="2843808" y="1708133"/>
            <a:ext cx="2217083" cy="1733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15" y="1383946"/>
            <a:ext cx="1499117" cy="202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99" y="1210395"/>
            <a:ext cx="1541009" cy="2046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0" y="3441970"/>
            <a:ext cx="2024466" cy="1104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07" y="3866808"/>
            <a:ext cx="1944216" cy="1218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09" y="3717032"/>
            <a:ext cx="1819096" cy="1206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77325"/>
            <a:ext cx="1825679" cy="1197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51" y="3617065"/>
            <a:ext cx="1618705" cy="965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65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1660" y="620688"/>
            <a:ext cx="75968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sz="1600" b="1" dirty="0" smtClean="0"/>
              <a:t>Конец 19-го </a:t>
            </a:r>
            <a:r>
              <a:rPr lang="ru-RU" sz="1600" dirty="0" smtClean="0"/>
              <a:t>– начало 20 века вошел в историю как «золотой век» русского меценатства, пора его истинного расцвета.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62010" y="1271463"/>
            <a:ext cx="37964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1600" dirty="0" smtClean="0"/>
              <a:t>Только </a:t>
            </a:r>
            <a:r>
              <a:rPr lang="ru-RU" sz="1600" dirty="0"/>
              <a:t>на исходе 20 </a:t>
            </a:r>
            <a:r>
              <a:rPr lang="ru-RU" sz="1600" dirty="0" smtClean="0"/>
              <a:t>столетия благотворительность и меценатство, почти забытые в советское время, постепенно стали возвращаться в нашу повседневность. 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3588" y="4365104"/>
            <a:ext cx="75949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sz="1600" b="1" dirty="0" smtClean="0"/>
              <a:t>Прошли</a:t>
            </a:r>
            <a:r>
              <a:rPr lang="ru-RU" sz="1600" dirty="0" smtClean="0"/>
              <a:t> десятилетия, и жизнь заставила подумать о возрождении меценатства и благотворительности в современной России, которая сейчас переживает сложные времена. В бедственном положении оказалась наша культура, без которой действительное возрождение страны просто невозможно. Остро нуждаются в поддержке музеи, театры, библиотеки. </a:t>
            </a:r>
            <a:endParaRPr lang="ru-R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0956"/>
            <a:ext cx="2085873" cy="114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18" y="1710725"/>
            <a:ext cx="1935659" cy="129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3" y="2780928"/>
            <a:ext cx="201622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Users\User\Desktop\exvolonters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01164"/>
            <a:ext cx="1933620" cy="12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img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36" y="3168159"/>
            <a:ext cx="1387180" cy="11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5"/>
          <a:stretch/>
        </p:blipFill>
        <p:spPr bwMode="auto">
          <a:xfrm>
            <a:off x="6388544" y="2934832"/>
            <a:ext cx="2265884" cy="140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889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77072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b="1" dirty="0" smtClean="0"/>
              <a:t>В 21 веке </a:t>
            </a:r>
            <a:r>
              <a:rPr lang="ru-RU" dirty="0" smtClean="0"/>
              <a:t>эстафету у славных предков подхватили известные представители бизнес-элиты: Алишер Усманов, Владимир Потанин, Михаил Прохоров, Олег Дерипаска и многие другие бизнесмены, не способные остаться в стороне от сохранения и развития культурного наследия России, вкладывающие большие деньги в различные области науки, образования, медицины и искусства.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797511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В </a:t>
            </a:r>
            <a:r>
              <a:rPr lang="ru-RU" b="1" dirty="0"/>
              <a:t>России </a:t>
            </a:r>
            <a:r>
              <a:rPr lang="ru-RU" dirty="0"/>
              <a:t>всегда были и есть богатые люди, и лучшие из современных предпринимателей понимают, что благотворительность – обязательная спутница солидного бизнеса.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36" y="2204864"/>
            <a:ext cx="2450046" cy="163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26825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37470"/>
            <a:ext cx="2035941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44824"/>
            <a:ext cx="1611134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074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345</TotalTime>
  <Words>883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User</dc:creator>
  <cp:lastModifiedBy>User</cp:lastModifiedBy>
  <cp:revision>43</cp:revision>
  <dcterms:created xsi:type="dcterms:W3CDTF">2021-04-09T13:28:47Z</dcterms:created>
  <dcterms:modified xsi:type="dcterms:W3CDTF">2021-04-13T08:32:48Z</dcterms:modified>
</cp:coreProperties>
</file>